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3" r:id="rId7"/>
    <p:sldId id="264" r:id="rId8"/>
    <p:sldId id="262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9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4B68D-927A-4878-96BE-9474780BBDAC}" type="datetimeFigureOut">
              <a:rPr lang="zh-CN" altLang="en-US"/>
              <a:pPr>
                <a:defRPr/>
              </a:pPr>
              <a:t>2012-11-21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EFCFF1-7C04-4508-9798-47298052DCC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3C71C5-9267-4DA7-A5B4-4D02E6D0E16E}" type="datetimeFigureOut">
              <a:rPr lang="zh-CN" altLang="en-US"/>
              <a:pPr>
                <a:defRPr/>
              </a:pPr>
              <a:t>2012-11-21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26A52-9973-46D8-81F6-339AF824A42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C0D6A-F813-4582-9C9E-FE04EEA51136}" type="datetimeFigureOut">
              <a:rPr lang="zh-CN" altLang="en-US"/>
              <a:pPr>
                <a:defRPr/>
              </a:pPr>
              <a:t>2012-11-21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12235B-AEAF-4D14-8CDC-A7A5E3BBD74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129727-4343-45EA-9137-66D58805358A}" type="datetimeFigureOut">
              <a:rPr lang="zh-CN" altLang="en-US"/>
              <a:pPr>
                <a:defRPr/>
              </a:pPr>
              <a:t>2012-11-21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C3C34-7B00-4B63-B0E7-C0AB14066EE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AE05C6-3026-4A17-A694-2C25279EBE03}" type="datetimeFigureOut">
              <a:rPr lang="zh-CN" altLang="en-US"/>
              <a:pPr>
                <a:defRPr/>
              </a:pPr>
              <a:t>2012-11-21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6B6DB9-134C-422E-8AED-D0538860A37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616F5A-2D1C-4C17-94A6-44D345886809}" type="datetimeFigureOut">
              <a:rPr lang="zh-CN" altLang="en-US"/>
              <a:pPr>
                <a:defRPr/>
              </a:pPr>
              <a:t>2012-11-21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E4F453-8675-4D18-BECC-828B8B42933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FAF0E5-E3D4-4DC7-85AC-2AD32ACC37B9}" type="datetimeFigureOut">
              <a:rPr lang="zh-CN" altLang="en-US"/>
              <a:pPr>
                <a:defRPr/>
              </a:pPr>
              <a:t>2012-11-21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71337-D037-4CD0-A227-7C3BDBFE638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129C17-F090-4D15-ABE4-DA20D7AE2B51}" type="datetimeFigureOut">
              <a:rPr lang="zh-CN" altLang="en-US"/>
              <a:pPr>
                <a:defRPr/>
              </a:pPr>
              <a:t>2012-11-21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46436-BBD5-45E5-B97F-B68CE3BA466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17EF2-4955-49F9-9F80-8CFEC4415460}" type="datetimeFigureOut">
              <a:rPr lang="zh-CN" altLang="en-US"/>
              <a:pPr>
                <a:defRPr/>
              </a:pPr>
              <a:t>2012-11-21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A7A0B5-3D88-47B8-83AD-AFC98D0CEA2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D98293-34EA-4C0E-BE89-7ACB377A2834}" type="datetimeFigureOut">
              <a:rPr lang="zh-CN" altLang="en-US"/>
              <a:pPr>
                <a:defRPr/>
              </a:pPr>
              <a:t>2012-11-21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0D0CD2-1342-4F07-95F3-09A846EC977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67640-4350-4F92-8040-9030845207CB}" type="datetimeFigureOut">
              <a:rPr lang="zh-CN" altLang="en-US"/>
              <a:pPr>
                <a:defRPr/>
              </a:pPr>
              <a:t>2012-11-21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F92DD-028A-4BCD-AF68-D4B873A8ECB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9A38646-B1F2-4C6B-9D6A-B2B54A7EE659}" type="datetimeFigureOut">
              <a:rPr lang="zh-CN" altLang="en-US"/>
              <a:pPr>
                <a:defRPr/>
              </a:pPr>
              <a:t>2012-11-21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03DE717-48C1-49BE-ADA6-81D6401E85E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 1"/>
          <p:cNvSpPr>
            <a:spLocks noGrp="1"/>
          </p:cNvSpPr>
          <p:nvPr>
            <p:ph type="ctrTitle"/>
          </p:nvPr>
        </p:nvSpPr>
        <p:spPr>
          <a:xfrm>
            <a:off x="685800" y="1196975"/>
            <a:ext cx="7772400" cy="3816350"/>
          </a:xfrm>
        </p:spPr>
        <p:txBody>
          <a:bodyPr/>
          <a:lstStyle/>
          <a:p>
            <a:pPr eaLnBrk="1" hangingPunct="1"/>
            <a:r>
              <a:rPr lang="en-US" altLang="zh-CN" sz="6000" smtClean="0"/>
              <a:t>Epidata</a:t>
            </a:r>
            <a:r>
              <a:rPr lang="zh-CN" altLang="en-US" sz="6000" smtClean="0"/>
              <a:t>软件的安装</a:t>
            </a:r>
            <a:br>
              <a:rPr lang="zh-CN" altLang="en-US" sz="6000" smtClean="0"/>
            </a:br>
            <a:r>
              <a:rPr lang="zh-CN" altLang="en-US" sz="6000" smtClean="0"/>
              <a:t>梅毒报表及填报说明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/>
          </p:cNvSpPr>
          <p:nvPr>
            <p:ph type="body" idx="1"/>
          </p:nvPr>
        </p:nvSpPr>
        <p:spPr>
          <a:xfrm>
            <a:off x="395288" y="692150"/>
            <a:ext cx="8229600" cy="533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altLang="zh-CN" smtClean="0"/>
              <a:t>3</a:t>
            </a:r>
            <a:r>
              <a:rPr lang="zh-CN" altLang="en-US" smtClean="0"/>
              <a:t>、进入录入见面开始录入数据。</a:t>
            </a:r>
          </a:p>
        </p:txBody>
      </p:sp>
      <p:pic>
        <p:nvPicPr>
          <p:cNvPr id="25604" name="Picture 4" descr="未命名00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989138"/>
            <a:ext cx="8928100" cy="486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67627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altLang="zh-CN" smtClean="0"/>
              <a:t>4</a:t>
            </a:r>
            <a:r>
              <a:rPr lang="zh-CN" altLang="en-US" smtClean="0"/>
              <a:t>、填完整信息后提示是否存盘点击是。</a:t>
            </a: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611188" y="3500438"/>
            <a:ext cx="765333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zh-CN" altLang="en-US" sz="3200" b="1">
                <a:solidFill>
                  <a:srgbClr val="FF0000"/>
                </a:solidFill>
              </a:rPr>
              <a:t>注意将空白数据库</a:t>
            </a:r>
            <a:r>
              <a:rPr lang="en-US" altLang="zh-CN" sz="3200" b="1">
                <a:solidFill>
                  <a:srgbClr val="FF0000"/>
                </a:solidFill>
              </a:rPr>
              <a:t>REC</a:t>
            </a:r>
            <a:r>
              <a:rPr lang="zh-CN" altLang="en-US" sz="3200" b="1">
                <a:solidFill>
                  <a:srgbClr val="FF0000"/>
                </a:solidFill>
              </a:rPr>
              <a:t>文件与</a:t>
            </a:r>
            <a:r>
              <a:rPr lang="en-US" altLang="zh-CN" sz="3200" b="1">
                <a:solidFill>
                  <a:srgbClr val="FF0000"/>
                </a:solidFill>
              </a:rPr>
              <a:t>CHK</a:t>
            </a:r>
            <a:r>
              <a:rPr lang="zh-CN" altLang="en-US" sz="3200" b="1">
                <a:solidFill>
                  <a:srgbClr val="FF0000"/>
                </a:solidFill>
              </a:rPr>
              <a:t>校验文件永远备份一份空白的。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/>
      <p:bldP spid="266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/>
          </p:nvPr>
        </p:nvSpPr>
        <p:spPr>
          <a:xfrm>
            <a:off x="468313" y="2565400"/>
            <a:ext cx="8218487" cy="1282700"/>
          </a:xfrm>
        </p:spPr>
        <p:txBody>
          <a:bodyPr/>
          <a:lstStyle/>
          <a:p>
            <a:pPr eaLnBrk="1" hangingPunct="1"/>
            <a:r>
              <a:rPr lang="en-US" altLang="zh-CN" sz="9600" b="1" i="1" smtClean="0">
                <a:solidFill>
                  <a:schemeClr val="accent2"/>
                </a:solidFill>
                <a:latin typeface="宋体" charset="-122"/>
              </a:rPr>
              <a:t>Thank you </a:t>
            </a:r>
            <a:r>
              <a:rPr lang="zh-CN" altLang="en-US" sz="9600" b="1" i="1" smtClean="0">
                <a:solidFill>
                  <a:schemeClr val="accent2"/>
                </a:solidFill>
                <a:latin typeface="宋体" charset="-122"/>
              </a:rPr>
              <a:t>！</a:t>
            </a:r>
            <a:endParaRPr lang="zh-CN" altLang="en-US" sz="10000" b="1" i="1" smtClean="0">
              <a:solidFill>
                <a:schemeClr val="accent2"/>
              </a:solidFill>
              <a:latin typeface="宋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z="6000" smtClean="0"/>
              <a:t>Epidata</a:t>
            </a:r>
            <a:r>
              <a:rPr lang="zh-CN" altLang="en-US" sz="6000" smtClean="0"/>
              <a:t>软件的安装</a:t>
            </a:r>
          </a:p>
        </p:txBody>
      </p:sp>
      <p:pic>
        <p:nvPicPr>
          <p:cNvPr id="14341" name="Picture 5" descr="QQ截图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196975"/>
            <a:ext cx="7129462" cy="550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6" descr="QQ截图0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5084763"/>
            <a:ext cx="3895725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QQ截图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5888"/>
            <a:ext cx="4810125" cy="36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6" descr="QQ截图0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33875" y="2997200"/>
            <a:ext cx="4810125" cy="36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7" name="Picture 5" descr="QQ截图0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810125" cy="36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6" descr="QQ截图0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33875" y="3162300"/>
            <a:ext cx="4810125" cy="36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QQ截图0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810125" cy="36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5" descr="QQ截图0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6100" y="3068638"/>
            <a:ext cx="4608513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QQ截图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88913"/>
            <a:ext cx="4392613" cy="337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5" descr="QQ截图1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67175" y="2924175"/>
            <a:ext cx="4810125" cy="36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6000" smtClean="0"/>
              <a:t>梅毒报表及填报说明</a:t>
            </a:r>
          </a:p>
        </p:txBody>
      </p:sp>
      <p:sp>
        <p:nvSpPr>
          <p:cNvPr id="23555" name="Rectangle 3"/>
          <p:cNvSpPr>
            <a:spLocks noGrp="1"/>
          </p:cNvSpPr>
          <p:nvPr>
            <p:ph type="body" idx="1"/>
          </p:nvPr>
        </p:nvSpPr>
        <p:spPr>
          <a:xfrm>
            <a:off x="457200" y="2060575"/>
            <a:ext cx="8229600" cy="1081088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altLang="zh-CN" smtClean="0"/>
              <a:t>1</a:t>
            </a:r>
            <a:r>
              <a:rPr lang="zh-CN" altLang="en-US" smtClean="0"/>
              <a:t>、把梅毒个案录入数据库文件复制到电脑桌面，然后运行</a:t>
            </a:r>
            <a:r>
              <a:rPr lang="en-US" altLang="zh-CN" smtClean="0"/>
              <a:t>Epidata</a:t>
            </a:r>
            <a:r>
              <a:rPr lang="zh-CN" altLang="en-US" smtClean="0"/>
              <a:t>软件。</a:t>
            </a:r>
          </a:p>
        </p:txBody>
      </p:sp>
      <p:sp>
        <p:nvSpPr>
          <p:cNvPr id="20483" name="Text Box 6"/>
          <p:cNvSpPr txBox="1">
            <a:spLocks noChangeArrowheads="1"/>
          </p:cNvSpPr>
          <p:nvPr/>
        </p:nvSpPr>
        <p:spPr bwMode="auto">
          <a:xfrm>
            <a:off x="1311275" y="3429000"/>
            <a:ext cx="5060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2355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5" name="Picture 5" descr="QQ截图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7561263" cy="562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6" descr="QQ截图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27313" y="2349500"/>
            <a:ext cx="3887787" cy="300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pic>
        <p:nvPicPr>
          <p:cNvPr id="24580" name="Picture 4" descr="未命名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5084763"/>
          </a:xfrm>
        </p:spPr>
      </p:pic>
      <p:sp>
        <p:nvSpPr>
          <p:cNvPr id="21507" name="Text Box 5"/>
          <p:cNvSpPr txBox="1">
            <a:spLocks noChangeArrowheads="1"/>
          </p:cNvSpPr>
          <p:nvPr/>
        </p:nvSpPr>
        <p:spPr bwMode="auto">
          <a:xfrm>
            <a:off x="323850" y="5445125"/>
            <a:ext cx="72723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en-US"/>
          </a:p>
        </p:txBody>
      </p:sp>
      <p:sp>
        <p:nvSpPr>
          <p:cNvPr id="24583" name="Rectangle 7"/>
          <p:cNvSpPr>
            <a:spLocks/>
          </p:cNvSpPr>
          <p:nvPr/>
        </p:nvSpPr>
        <p:spPr bwMode="auto">
          <a:xfrm>
            <a:off x="395288" y="5229225"/>
            <a:ext cx="82296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n-US" altLang="zh-CN" sz="3200">
                <a:latin typeface="Calibri" pitchFamily="34" charset="0"/>
              </a:rPr>
              <a:t>2</a:t>
            </a:r>
            <a:r>
              <a:rPr lang="zh-CN" altLang="en-US" sz="3200">
                <a:latin typeface="Calibri" pitchFamily="34" charset="0"/>
              </a:rPr>
              <a:t>、打开选择要录入上报的数据库文件。</a:t>
            </a:r>
          </a:p>
        </p:txBody>
      </p:sp>
      <p:pic>
        <p:nvPicPr>
          <p:cNvPr id="24584" name="Picture 8" descr="5555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27313" y="1844675"/>
            <a:ext cx="4238625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45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3" grpId="0" build="p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</TotalTime>
  <Words>130</Words>
  <PresentationFormat>On-screen Show (4:3)</PresentationFormat>
  <Paragraphs>9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演示文稿设计模板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6" baseType="lpstr">
      <vt:lpstr>Arial</vt:lpstr>
      <vt:lpstr>宋体</vt:lpstr>
      <vt:lpstr>Calibri</vt:lpstr>
      <vt:lpstr>Office 主题</vt:lpstr>
      <vt:lpstr>Epidata软件的安装 梅毒报表及填报说明</vt:lpstr>
      <vt:lpstr>Epidata软件的安装</vt:lpstr>
      <vt:lpstr>幻灯片 3</vt:lpstr>
      <vt:lpstr>幻灯片 4</vt:lpstr>
      <vt:lpstr>幻灯片 5</vt:lpstr>
      <vt:lpstr>幻灯片 6</vt:lpstr>
      <vt:lpstr>梅毒报表及填报说明</vt:lpstr>
      <vt:lpstr>幻灯片 8</vt:lpstr>
      <vt:lpstr>幻灯片 9</vt:lpstr>
      <vt:lpstr>幻灯片 10</vt:lpstr>
      <vt:lpstr>幻灯片 11</vt:lpstr>
      <vt:lpstr>Thank you ！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</cp:lastModifiedBy>
  <cp:revision>24</cp:revision>
  <dcterms:created xsi:type="dcterms:W3CDTF">2012-11-21T00:28:16Z</dcterms:created>
  <dcterms:modified xsi:type="dcterms:W3CDTF">2012-11-21T09:46:43Z</dcterms:modified>
</cp:coreProperties>
</file>